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FCF6B-6F96-47C2-8240-7760BA3CE677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79F1D-B4DB-432A-851B-626B99E945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78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04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70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6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47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9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0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9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9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21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80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72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14FA-52EF-452B-B88E-6380EFC6FB3B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03A1-E840-4E10-93AF-6EC168981A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17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90" y="1784738"/>
            <a:ext cx="3878271" cy="224212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25732" y="238840"/>
            <a:ext cx="11367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平成</a:t>
            </a:r>
            <a:r>
              <a:rPr lang="en-US" altLang="ja-JP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31</a:t>
            </a:r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年</a:t>
            </a:r>
            <a:r>
              <a:rPr lang="en-US" altLang="ja-JP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月</a:t>
            </a:r>
            <a:r>
              <a:rPr lang="ja-JP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からの勤務スタート！</a:t>
            </a:r>
            <a:endParaRPr lang="ja-JP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対角する 2 つの角を丸めた四角形 1"/>
          <p:cNvSpPr/>
          <p:nvPr/>
        </p:nvSpPr>
        <p:spPr>
          <a:xfrm>
            <a:off x="622170" y="1030550"/>
            <a:ext cx="10917778" cy="546435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最新のがん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治療施設として、成人と小児に陽子線治療を提供します</a:t>
            </a:r>
            <a:endParaRPr kumimoji="1" lang="ja-JP" altLang="en-US" sz="28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1 つの角を切り取り 1 つの角を丸めた四角形 4"/>
          <p:cNvSpPr/>
          <p:nvPr/>
        </p:nvSpPr>
        <p:spPr>
          <a:xfrm>
            <a:off x="6109339" y="1603384"/>
            <a:ext cx="5797484" cy="350496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総務事務嘱託員（給与支給事務等）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081059" y="1970443"/>
            <a:ext cx="5797484" cy="10426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［時間］８：４５～１７：００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週４日勤務・週２９時間勤務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［休日］土日祝・年末年始（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12/29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1/3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月給１３５，０００円</a:t>
            </a:r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1 つの角を切り取り 1 つの角を丸めた四角形 9"/>
          <p:cNvSpPr/>
          <p:nvPr/>
        </p:nvSpPr>
        <p:spPr>
          <a:xfrm>
            <a:off x="6081059" y="3072519"/>
            <a:ext cx="5797484" cy="386662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医師事務作業補助者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081059" y="3470756"/>
            <a:ext cx="5797484" cy="10426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［時間］８：４５～１７：００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週４日勤務・週２９時間勤務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［休日］土日祝・年末年始（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12/29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1/3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月給１５０，０００円</a:t>
            </a:r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73621" y="3946232"/>
            <a:ext cx="5631143" cy="28241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３１年５月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より平成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３２年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３月３１日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（更新の可能性あり）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各種社会保険完備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交通費支給（規定による）、有給休暇有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まずはお気軽にお電話ください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☎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078-335-8001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（代表）</a:t>
            </a: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担当：総務課　織邊（おりべ）</a:t>
            </a: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受付／平日 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9:00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12:00</a:t>
            </a:r>
            <a:r>
              <a:rPr kumimoji="1" lang="ja-JP" altLang="en-US" sz="1600" b="1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13:00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17:00</a:t>
            </a:r>
            <a:endParaRPr kumimoji="1" lang="ja-JP" altLang="en-US" sz="16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</a:t>
            </a:r>
            <a:r>
              <a:rPr lang="zh-CN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〒</a:t>
            </a:r>
            <a:r>
              <a:rPr lang="en-US" altLang="zh-CN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650-0047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zh-CN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神戸市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中央区港島南町</a:t>
            </a:r>
            <a:r>
              <a:rPr lang="en-US" altLang="zh-CN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丁目</a:t>
            </a:r>
            <a:r>
              <a:rPr lang="en-US" altLang="zh-CN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</a:t>
            </a:r>
            <a:r>
              <a:rPr lang="en-US" altLang="zh-CN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zh-CN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</a:t>
            </a:r>
            <a:endParaRPr kumimoji="1" lang="ja-JP" altLang="en-US" sz="16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275879" y="4112136"/>
            <a:ext cx="719540" cy="3472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期間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ホームベース 15"/>
          <p:cNvSpPr/>
          <p:nvPr/>
        </p:nvSpPr>
        <p:spPr>
          <a:xfrm>
            <a:off x="275879" y="4646472"/>
            <a:ext cx="719540" cy="3472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待遇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ホームベース 16"/>
          <p:cNvSpPr/>
          <p:nvPr/>
        </p:nvSpPr>
        <p:spPr>
          <a:xfrm>
            <a:off x="275879" y="5184668"/>
            <a:ext cx="719540" cy="3472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8" name="Picture 2" descr="logo_1_color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679" y="6067084"/>
            <a:ext cx="33147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3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Ｐ明朝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平成31年1月7日</dc:title>
  <dc:creator>CD-K020</dc:creator>
  <cp:lastModifiedBy>CD-K020</cp:lastModifiedBy>
  <cp:revision>11</cp:revision>
  <dcterms:created xsi:type="dcterms:W3CDTF">2018-12-07T01:07:05Z</dcterms:created>
  <dcterms:modified xsi:type="dcterms:W3CDTF">2019-04-22T08:14:20Z</dcterms:modified>
</cp:coreProperties>
</file>